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368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095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638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725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210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461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878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767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4125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839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6154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5F79-6F39-42EA-A68C-8CE92B068EDB}" type="datetimeFigureOut">
              <a:rPr lang="zh-TW" altLang="en-US" smtClean="0"/>
              <a:pPr/>
              <a:t>2017/12/28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9B84-AB22-45CF-A980-70F6AE8DDB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769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7655"/>
            <a:ext cx="8712968" cy="158494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628800"/>
            <a:ext cx="9153525" cy="546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6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7655"/>
            <a:ext cx="8712968" cy="158494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844824"/>
            <a:ext cx="9153523" cy="546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8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7655"/>
            <a:ext cx="8712968" cy="158494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1484784"/>
            <a:ext cx="9153523" cy="5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41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5017" y="1635344"/>
            <a:ext cx="9306060" cy="5551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7655"/>
            <a:ext cx="8712968" cy="1584947"/>
          </a:xfrm>
        </p:spPr>
      </p:pic>
    </p:spTree>
    <p:extLst>
      <p:ext uri="{BB962C8B-B14F-4D97-AF65-F5344CB8AC3E}">
        <p14:creationId xmlns:p14="http://schemas.microsoft.com/office/powerpoint/2010/main" xmlns="" val="36276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投影片 4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ORIO</dc:creator>
  <cp:lastModifiedBy>cp741068</cp:lastModifiedBy>
  <cp:revision>11</cp:revision>
  <dcterms:created xsi:type="dcterms:W3CDTF">2017-12-27T08:49:12Z</dcterms:created>
  <dcterms:modified xsi:type="dcterms:W3CDTF">2017-12-28T05:30:53Z</dcterms:modified>
</cp:coreProperties>
</file>